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sv-S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3427343-B584-4800-9D53-4AE36A536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576071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C8B6132-F21A-4AD7-9910-D6C6B21C9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3" y="6030805"/>
            <a:ext cx="2700000" cy="53944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1EA193A-5090-4537-A209-F3354D7F4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3" y="6030805"/>
            <a:ext cx="2700000" cy="53944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AF26E63D-B4CF-4360-AAF5-D80B401058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8" y="728665"/>
            <a:ext cx="10728327" cy="4321175"/>
          </a:xfrm>
        </p:spPr>
        <p:txBody>
          <a:bodyPr lIns="0" rIns="0" anchor="ctr" anchorCtr="0">
            <a:normAutofit/>
          </a:bodyPr>
          <a:lstStyle>
            <a:lvl1pPr algn="l">
              <a:defRPr sz="57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484E4A-58F5-47A5-A8E7-50C1DEC1B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3" y="6030805"/>
            <a:ext cx="2700000" cy="53944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A401CB-5285-4F89-9969-0F75ADE09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3" y="6030805"/>
            <a:ext cx="2700000" cy="5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0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 med box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E20B41C5-C6AD-4ABD-8064-0CC4B3C1ED6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0"/>
            <a:ext cx="6098400" cy="5760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C9DA05B-2A58-4EFA-8890-07F38219AE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728665"/>
            <a:ext cx="4675315" cy="4321175"/>
          </a:xfrm>
        </p:spPr>
        <p:txBody>
          <a:bodyPr lIns="0" rIns="0" anchor="ctr" anchorCtr="0">
            <a:normAutofit/>
          </a:bodyPr>
          <a:lstStyle>
            <a:lvl1pPr algn="l">
              <a:defRPr sz="57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8B6132-F21A-4AD7-9910-D6C6B21C9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3" y="6030805"/>
            <a:ext cx="2700000" cy="539441"/>
          </a:xfrm>
          <a:prstGeom prst="rect">
            <a:avLst/>
          </a:prstGeom>
        </p:spPr>
      </p:pic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C5977D04-DE3E-4237-B10C-48664F467C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800" y="0"/>
            <a:ext cx="6098400" cy="57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E5BCEE-4B17-4DFF-BCDF-0875D662B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3" y="6030805"/>
            <a:ext cx="2700000" cy="5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6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 med Box för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C1E29F4-E90D-43BB-A921-C526A8FF7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2192000" cy="180675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6A941266-1439-4EFC-A378-DD970824A2F0}"/>
              </a:ext>
            </a:extLst>
          </p:cNvPr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6272783" y="1794824"/>
            <a:ext cx="5187379" cy="4670425"/>
          </a:xfrm>
        </p:spPr>
        <p:txBody>
          <a:bodyPr lIns="0"/>
          <a:lstStyle>
            <a:lvl1pPr marL="92072" indent="-92072">
              <a:lnSpc>
                <a:spcPct val="100000"/>
              </a:lnSpc>
              <a:buFont typeface="Encode Sans Semi Condensed Ligh" panose="00000406000000000000" pitchFamily="2" charset="0"/>
              <a:buChar char=" "/>
              <a:defRPr lang="sv-SE" sz="210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57179" indent="-265107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630223" indent="-228594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9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895328" indent="-265107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7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1079473" indent="-228594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5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Skriv rubrik för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DEE452A7-4B19-4287-A94B-3ED371F350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9" y="941546"/>
            <a:ext cx="10728325" cy="722663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700">
                <a:solidFill>
                  <a:srgbClr val="B40000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39EF2C8-EC59-4B84-BB1A-C0DEBF31E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2192000" cy="18067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E5F10EE-C6E6-4F23-8215-3D3999236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63" y="379378"/>
            <a:ext cx="2160000" cy="431553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EDF20C2C-5DAB-4F76-B0DF-1B360718A43A}"/>
              </a:ext>
            </a:extLst>
          </p:cNvPr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731838" y="1808163"/>
            <a:ext cx="5187379" cy="4670425"/>
          </a:xfrm>
        </p:spPr>
        <p:txBody>
          <a:bodyPr lIns="0"/>
          <a:lstStyle>
            <a:lvl1pPr marL="92072" indent="-92072">
              <a:lnSpc>
                <a:spcPct val="100000"/>
              </a:lnSpc>
              <a:buFont typeface="Encode Sans Semi Condensed Ligh" panose="00000406000000000000" pitchFamily="2" charset="0"/>
              <a:buChar char=" "/>
              <a:defRPr lang="sv-SE" sz="210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57179" indent="-265107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630223" indent="-228594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9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895328" indent="-265107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7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1079473" indent="-228594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5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Skriv rubrik för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482054D-33BA-45D9-8058-54BE8B54C5DE}"/>
              </a:ext>
            </a:extLst>
          </p:cNvPr>
          <p:cNvSpPr txBox="1"/>
          <p:nvPr userDrawn="1"/>
        </p:nvSpPr>
        <p:spPr>
          <a:xfrm>
            <a:off x="-2348343" y="1808163"/>
            <a:ext cx="2281287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sv-SE" sz="1200" b="1" dirty="0"/>
              <a:t>Använda punktlista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Skriv Rubrik för punktlistan, avsluta med &lt;</a:t>
            </a:r>
            <a:r>
              <a:rPr lang="sv-SE" sz="1200" dirty="0" err="1"/>
              <a:t>Enter</a:t>
            </a:r>
            <a:r>
              <a:rPr lang="sv-SE" sz="1200" dirty="0"/>
              <a:t>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För att få fram punktlista med pil trycker du på &lt;</a:t>
            </a:r>
            <a:r>
              <a:rPr lang="sv-SE" sz="1200" dirty="0" err="1"/>
              <a:t>Tab</a:t>
            </a:r>
            <a:r>
              <a:rPr lang="sv-SE" sz="1200" dirty="0"/>
              <a:t>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Återgå till Rubriknivå trycker du på &lt;Skift&gt;+ &lt;</a:t>
            </a:r>
            <a:r>
              <a:rPr lang="sv-SE" sz="1200" dirty="0" err="1"/>
              <a:t>Tab</a:t>
            </a:r>
            <a:r>
              <a:rPr lang="sv-SE" sz="1200" dirty="0"/>
              <a:t>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För att skriva vanlig svart brödtext, använder du teckenfärg, Temafärger Svart, Text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För att återgå till rubriknivå använder du teckenfärg, Temafärg Mörkröd Text 2</a:t>
            </a:r>
          </a:p>
        </p:txBody>
      </p:sp>
    </p:spTree>
    <p:extLst>
      <p:ext uri="{BB962C8B-B14F-4D97-AF65-F5344CB8AC3E}">
        <p14:creationId xmlns:p14="http://schemas.microsoft.com/office/powerpoint/2010/main" val="2372088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palt med Box för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BF05B50-4028-441A-8029-9C776C12AAB5}"/>
              </a:ext>
            </a:extLst>
          </p:cNvPr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731835" y="1808163"/>
            <a:ext cx="10728324" cy="4670425"/>
          </a:xfrm>
        </p:spPr>
        <p:txBody>
          <a:bodyPr lIns="0"/>
          <a:lstStyle>
            <a:lvl1pPr marL="92072" indent="-92072">
              <a:lnSpc>
                <a:spcPct val="100000"/>
              </a:lnSpc>
              <a:buFont typeface="Encode Sans Semi Condensed Ligh" panose="00000406000000000000" pitchFamily="2" charset="0"/>
              <a:buChar char=" "/>
              <a:defRPr lang="sv-SE" sz="210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57179" indent="-265107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21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630223" indent="-228594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9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895328" indent="-265107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7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1079473" indent="-228594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5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Skriv rubrik för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8B6132-F21A-4AD7-9910-D6C6B21C9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63" y="379378"/>
            <a:ext cx="2160000" cy="43155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C1E29F4-E90D-43BB-A921-C526A8FF7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2192000" cy="180675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DEE452A7-4B19-4287-A94B-3ED371F350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9" y="941546"/>
            <a:ext cx="10728324" cy="723743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sv-SE" sz="3700" dirty="0">
                <a:solidFill>
                  <a:srgbClr val="B40000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476D7A-E443-40AF-A781-CED5F351BF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2192000" cy="18067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1B4DDA97-BDBF-48B0-94D6-89399E76B19E}"/>
              </a:ext>
            </a:extLst>
          </p:cNvPr>
          <p:cNvSpPr txBox="1"/>
          <p:nvPr userDrawn="1"/>
        </p:nvSpPr>
        <p:spPr>
          <a:xfrm>
            <a:off x="-2348343" y="1808163"/>
            <a:ext cx="2281287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sv-SE" sz="1200" b="1" dirty="0"/>
              <a:t>Använda punktlista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Skriv Rubrik för punktlistan, avsluta med &lt;</a:t>
            </a:r>
            <a:r>
              <a:rPr lang="sv-SE" sz="1200" dirty="0" err="1"/>
              <a:t>Enter</a:t>
            </a:r>
            <a:r>
              <a:rPr lang="sv-SE" sz="1200" dirty="0"/>
              <a:t>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För att få fram punktlista med pil trycker du på &lt;</a:t>
            </a:r>
            <a:r>
              <a:rPr lang="sv-SE" sz="1200" dirty="0" err="1"/>
              <a:t>Tab</a:t>
            </a:r>
            <a:r>
              <a:rPr lang="sv-SE" sz="1200" dirty="0"/>
              <a:t>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Återgå till Rubriknivå trycker du på &lt;Skift&gt;+ &lt;</a:t>
            </a:r>
            <a:r>
              <a:rPr lang="sv-SE" sz="1200" dirty="0" err="1"/>
              <a:t>Tab</a:t>
            </a:r>
            <a:r>
              <a:rPr lang="sv-SE" sz="1200" dirty="0"/>
              <a:t>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För att skriva vanlig svart brödtext, använder du teckenfärg, Temafärger Svart, Text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För att återgå till rubriknivå använder du teckenfärg, Temafärg Mörkröd Text 2</a:t>
            </a:r>
          </a:p>
        </p:txBody>
      </p:sp>
    </p:spTree>
    <p:extLst>
      <p:ext uri="{BB962C8B-B14F-4D97-AF65-F5344CB8AC3E}">
        <p14:creationId xmlns:p14="http://schemas.microsoft.com/office/powerpoint/2010/main" val="753179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C8B6132-F21A-4AD7-9910-D6C6B21C9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63" y="379378"/>
            <a:ext cx="2160000" cy="43155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C1E29F4-E90D-43BB-A921-C526A8FF7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2192000" cy="180675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DEE452A7-4B19-4287-A94B-3ED371F350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944563"/>
            <a:ext cx="10728327" cy="554513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700">
                <a:solidFill>
                  <a:srgbClr val="B40000"/>
                </a:solidFill>
              </a:defRPr>
            </a:lvl1pPr>
          </a:lstStyle>
          <a:p>
            <a:r>
              <a:rPr lang="sv-SE" dirty="0"/>
              <a:t>Klicka här för 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653C55B-E605-4753-B659-862241292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2192000" cy="1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02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8DDE1C7-925B-4E68-8942-BC4C1302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5D8389-3F82-4A41-9DA3-490506D9B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9075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57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ncode Sans Semi Condensed Ligh" panose="00000406000000000000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ncode Sans Semi Condensed Ligh" panose="00000406000000000000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Encode Sans Semi Condensed Ligh" panose="00000406000000000000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Encode Sans Semi Condensed Ligh" panose="00000406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F56D38-68AE-4DD1-96B7-48B791D44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Bränslets väg till energi </a:t>
            </a:r>
          </a:p>
        </p:txBody>
      </p:sp>
    </p:spTree>
    <p:extLst>
      <p:ext uri="{BB962C8B-B14F-4D97-AF65-F5344CB8AC3E}">
        <p14:creationId xmlns:p14="http://schemas.microsoft.com/office/powerpoint/2010/main" val="160475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D6A02-51B7-4BB8-B019-5C8889BEC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många våningar är </a:t>
            </a:r>
            <a:r>
              <a:rPr lang="sv-SE" dirty="0" err="1"/>
              <a:t>Hörneborgs</a:t>
            </a:r>
            <a:r>
              <a:rPr lang="sv-SE" dirty="0"/>
              <a:t>-verket?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 descr="En bild som visar utomhus, byggnad, vatten, båt&#10;&#10;Automatiskt genererad beskrivning">
            <a:extLst>
              <a:ext uri="{FF2B5EF4-FFF2-40B4-BE49-F238E27FC236}">
                <a16:creationId xmlns:a16="http://schemas.microsoft.com/office/drawing/2014/main" id="{B1CF6932-473A-4C77-9361-28EFB55E44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r="3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4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8024C24-C12D-43F2-A4EB-123BF70D07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4413" y="2471738"/>
            <a:ext cx="10445746" cy="4006850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tx1"/>
                </a:solidFill>
              </a:rPr>
              <a:t>Hörneborgsverket är </a:t>
            </a:r>
          </a:p>
          <a:p>
            <a:r>
              <a:rPr lang="sv-SE" sz="5400" dirty="0">
                <a:solidFill>
                  <a:schemeClr val="tx1"/>
                </a:solidFill>
              </a:rPr>
              <a:t>9 våningar högt.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78691AC-3E45-4E53-B18D-6C9DE0FB9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Hur många våningar är Hörneborgsverket?</a:t>
            </a:r>
          </a:p>
        </p:txBody>
      </p:sp>
    </p:spTree>
    <p:extLst>
      <p:ext uri="{BB962C8B-B14F-4D97-AF65-F5344CB8AC3E}">
        <p14:creationId xmlns:p14="http://schemas.microsoft.com/office/powerpoint/2010/main" val="147811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19BDD-F505-4689-8B36-C73488367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My i filmen, vad jobbar hon med?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65A5D404-6C46-44E4-9E03-348411AD05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2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120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72EB0EF-9AE7-4832-A9AB-3308F57613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5400" dirty="0">
                <a:solidFill>
                  <a:schemeClr val="tx1"/>
                </a:solidFill>
              </a:rPr>
              <a:t>Hon är processingenjör. Hon jobbar ibland på labbet, och ibland är det hon som kör Hörneborgsverket.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522FC79-97D1-4787-A588-B3F319A2B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My i filmen, vad jobbar hon med?</a:t>
            </a:r>
          </a:p>
        </p:txBody>
      </p:sp>
    </p:spTree>
    <p:extLst>
      <p:ext uri="{BB962C8B-B14F-4D97-AF65-F5344CB8AC3E}">
        <p14:creationId xmlns:p14="http://schemas.microsoft.com/office/powerpoint/2010/main" val="203924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1B9A85-8260-4146-AE0B-91FF0E6A82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många hus värmer </a:t>
            </a:r>
            <a:r>
              <a:rPr lang="sv-SE" dirty="0" err="1"/>
              <a:t>Hörneborgs</a:t>
            </a:r>
            <a:r>
              <a:rPr lang="sv-SE" dirty="0"/>
              <a:t>-verket upp?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 descr="En bild som visar utomhus, byggnad, gräs, hus&#10;&#10;Automatiskt genererad beskrivning">
            <a:extLst>
              <a:ext uri="{FF2B5EF4-FFF2-40B4-BE49-F238E27FC236}">
                <a16:creationId xmlns:a16="http://schemas.microsoft.com/office/drawing/2014/main" id="{75973F63-06A6-4554-9FB5-912594C49D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22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476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8024C24-C12D-43F2-A4EB-123BF70D07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4413" y="2471738"/>
            <a:ext cx="10445746" cy="4006850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tx1"/>
                </a:solidFill>
              </a:rPr>
              <a:t>55 000 hus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78691AC-3E45-4E53-B18D-6C9DE0FB9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Hur många hus värmer Hörneborgsverket upp?</a:t>
            </a:r>
          </a:p>
        </p:txBody>
      </p:sp>
    </p:spTree>
    <p:extLst>
      <p:ext uri="{BB962C8B-B14F-4D97-AF65-F5344CB8AC3E}">
        <p14:creationId xmlns:p14="http://schemas.microsoft.com/office/powerpoint/2010/main" val="301483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1062A-7761-430D-BCC0-B173B0F17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produceras i </a:t>
            </a:r>
            <a:r>
              <a:rPr lang="sv-SE" dirty="0" err="1"/>
              <a:t>Hörneborgs</a:t>
            </a:r>
            <a:r>
              <a:rPr lang="sv-SE" dirty="0"/>
              <a:t>-verket?</a:t>
            </a:r>
          </a:p>
        </p:txBody>
      </p:sp>
      <p:pic>
        <p:nvPicPr>
          <p:cNvPr id="9" name="Platshållare för bild 8" descr="En bild som visar utomhus, snö, skidåkning, fartyg&#10;&#10;Automatiskt genererad beskrivning">
            <a:extLst>
              <a:ext uri="{FF2B5EF4-FFF2-40B4-BE49-F238E27FC236}">
                <a16:creationId xmlns:a16="http://schemas.microsoft.com/office/drawing/2014/main" id="{0FD20BC3-3444-49BA-9EFD-F5E5084939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494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24AF662-3A82-4A53-BA78-A603E668F48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sz="5400" dirty="0"/>
          </a:p>
          <a:p>
            <a:r>
              <a:rPr lang="sv-SE" sz="5400" dirty="0">
                <a:solidFill>
                  <a:schemeClr val="tx1"/>
                </a:solidFill>
              </a:rPr>
              <a:t>El och fjärrvärme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FDE842-EA3A-4380-8C50-5AB9EE9B7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produceras i Hörneborgsverket?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761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88E78E-0BBD-4D27-872F-B34009781D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eldar </a:t>
            </a:r>
            <a:r>
              <a:rPr lang="sv-SE" dirty="0" err="1"/>
              <a:t>Övik</a:t>
            </a:r>
            <a:r>
              <a:rPr lang="sv-SE" dirty="0"/>
              <a:t> Energi med, fossila bränslen eller biobränsle?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 descr="En bild som visar person, inomhus, person, stående&#10;&#10;Automatiskt genererad beskrivning">
            <a:extLst>
              <a:ext uri="{FF2B5EF4-FFF2-40B4-BE49-F238E27FC236}">
                <a16:creationId xmlns:a16="http://schemas.microsoft.com/office/drawing/2014/main" id="{04BA1112-3748-4697-9267-F1A4708723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9" b="14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663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B50D1FE-255A-496A-A43A-D29526C9F2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1537" y="2328863"/>
            <a:ext cx="10588621" cy="4149725"/>
          </a:xfrm>
        </p:spPr>
        <p:txBody>
          <a:bodyPr/>
          <a:lstStyle/>
          <a:p>
            <a:r>
              <a:rPr lang="sv-SE" sz="5400" dirty="0">
                <a:solidFill>
                  <a:schemeClr val="tx1"/>
                </a:solidFill>
              </a:rPr>
              <a:t>Övik Energi eldar mest med biobränslen, sånt som blivit över från skogen. Ungefär som när du själv gör upp en brasa, då använder du ved.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0B0CCF8-E32E-4C23-8628-BDB797AFC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eldar </a:t>
            </a:r>
            <a:r>
              <a:rPr lang="sv-SE" dirty="0" err="1"/>
              <a:t>Övik</a:t>
            </a:r>
            <a:r>
              <a:rPr lang="sv-SE" dirty="0"/>
              <a:t> Energi med, fossila bränslen eller biobränsle?</a:t>
            </a:r>
          </a:p>
        </p:txBody>
      </p:sp>
    </p:spTree>
    <p:extLst>
      <p:ext uri="{BB962C8B-B14F-4D97-AF65-F5344CB8AC3E}">
        <p14:creationId xmlns:p14="http://schemas.microsoft.com/office/powerpoint/2010/main" val="211585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66BC8E-B791-4773-A2A3-E4C582AFF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många julgranar motsvarar det som eldas varje sekund?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 descr="En bild som visar växt, blomma, träd, palm&#10;&#10;Automatiskt genererad beskrivning">
            <a:extLst>
              <a:ext uri="{FF2B5EF4-FFF2-40B4-BE49-F238E27FC236}">
                <a16:creationId xmlns:a16="http://schemas.microsoft.com/office/drawing/2014/main" id="{A21E3A0B-3C7E-463A-9F1F-5C3719EC0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r="10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711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8024C24-C12D-43F2-A4EB-123BF70D07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4413" y="2471738"/>
            <a:ext cx="10445746" cy="4006850"/>
          </a:xfrm>
        </p:spPr>
        <p:txBody>
          <a:bodyPr/>
          <a:lstStyle/>
          <a:p>
            <a:r>
              <a:rPr lang="sv-SE" sz="5400" dirty="0">
                <a:solidFill>
                  <a:schemeClr val="tx1"/>
                </a:solidFill>
              </a:rPr>
              <a:t>Sju och en halv stycken julgranar varje sekund.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78691AC-3E45-4E53-B18D-6C9DE0FB9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Hur många julgranar motsvarar det som eldas varje sekund?</a:t>
            </a:r>
          </a:p>
        </p:txBody>
      </p:sp>
    </p:spTree>
    <p:extLst>
      <p:ext uri="{BB962C8B-B14F-4D97-AF65-F5344CB8AC3E}">
        <p14:creationId xmlns:p14="http://schemas.microsoft.com/office/powerpoint/2010/main" val="410981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119B0F-1C3C-441C-813C-3C4BEEEB3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heter en av våra turbiner? </a:t>
            </a:r>
            <a:br>
              <a:rPr lang="sv-SE" dirty="0"/>
            </a:br>
            <a:r>
              <a:rPr lang="sv-SE" dirty="0"/>
              <a:t>1. Roger </a:t>
            </a:r>
            <a:br>
              <a:rPr lang="sv-SE" dirty="0"/>
            </a:br>
            <a:r>
              <a:rPr lang="sv-SE" dirty="0"/>
              <a:t>X. Mattias </a:t>
            </a:r>
            <a:br>
              <a:rPr lang="sv-SE" dirty="0"/>
            </a:br>
            <a:r>
              <a:rPr lang="sv-SE" dirty="0"/>
              <a:t>2. Sven-Erik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 descr="En bild som visar inomhus, byggnad, fabrik, lastbil&#10;&#10;Automatiskt genererad beskrivning">
            <a:extLst>
              <a:ext uri="{FF2B5EF4-FFF2-40B4-BE49-F238E27FC236}">
                <a16:creationId xmlns:a16="http://schemas.microsoft.com/office/drawing/2014/main" id="{C86A6E0B-2D94-4204-812A-14984EF04D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805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8024C24-C12D-43F2-A4EB-123BF70D07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00163" y="3714750"/>
            <a:ext cx="10159996" cy="2763838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tx1"/>
                </a:solidFill>
              </a:rPr>
              <a:t> Rätt svar är Mattias!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78691AC-3E45-4E53-B18D-6C9DE0FB9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heter en av våra turbiner? </a:t>
            </a:r>
            <a:br>
              <a:rPr lang="sv-SE" dirty="0"/>
            </a:br>
            <a:r>
              <a:rPr lang="sv-SE" dirty="0"/>
              <a:t>1. Roger </a:t>
            </a:r>
            <a:br>
              <a:rPr lang="sv-SE" dirty="0"/>
            </a:br>
            <a:r>
              <a:rPr lang="sv-SE" dirty="0"/>
              <a:t>X. Mattias </a:t>
            </a:r>
            <a:br>
              <a:rPr lang="sv-SE" dirty="0"/>
            </a:br>
            <a:r>
              <a:rPr lang="sv-SE" dirty="0"/>
              <a:t>2. Sven-Erik</a:t>
            </a:r>
          </a:p>
        </p:txBody>
      </p:sp>
    </p:spTree>
    <p:extLst>
      <p:ext uri="{BB962C8B-B14F-4D97-AF65-F5344CB8AC3E}">
        <p14:creationId xmlns:p14="http://schemas.microsoft.com/office/powerpoint/2010/main" val="902069698"/>
      </p:ext>
    </p:extLst>
  </p:cSld>
  <p:clrMapOvr>
    <a:masterClrMapping/>
  </p:clrMapOvr>
</p:sld>
</file>

<file path=ppt/theme/theme1.xml><?xml version="1.0" encoding="utf-8"?>
<a:theme xmlns:a="http://schemas.openxmlformats.org/drawingml/2006/main" name="Öviks Energi Tema 2">
  <a:themeElements>
    <a:clrScheme name="Öviks Energi">
      <a:dk1>
        <a:srgbClr val="000000"/>
      </a:dk1>
      <a:lt1>
        <a:srgbClr val="FFFFFF"/>
      </a:lt1>
      <a:dk2>
        <a:srgbClr val="B40000"/>
      </a:dk2>
      <a:lt2>
        <a:srgbClr val="D5D6CB"/>
      </a:lt2>
      <a:accent1>
        <a:srgbClr val="D5D6CB"/>
      </a:accent1>
      <a:accent2>
        <a:srgbClr val="F0820A"/>
      </a:accent2>
      <a:accent3>
        <a:srgbClr val="5F6061"/>
      </a:accent3>
      <a:accent4>
        <a:srgbClr val="9FD6F1"/>
      </a:accent4>
      <a:accent5>
        <a:srgbClr val="B7C99D"/>
      </a:accent5>
      <a:accent6>
        <a:srgbClr val="E09F55"/>
      </a:accent6>
      <a:hlink>
        <a:srgbClr val="000000"/>
      </a:hlink>
      <a:folHlink>
        <a:srgbClr val="000000"/>
      </a:folHlink>
    </a:clrScheme>
    <a:fontScheme name="Öviks energi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 Övik Energi.potx" id="{C24E7B29-8199-4C5F-855B-3F74B7B19C39}" vid="{DB340E9A-C350-4C16-9C30-D5ED6A3E363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40C4D6CB3C9349A5E06D7E4CE516DF" ma:contentTypeVersion="2" ma:contentTypeDescription="Skapa ett nytt dokument." ma:contentTypeScope="" ma:versionID="72836687772bd9f9fafe8984df216961">
  <xsd:schema xmlns:xsd="http://www.w3.org/2001/XMLSchema" xmlns:xs="http://www.w3.org/2001/XMLSchema" xmlns:p="http://schemas.microsoft.com/office/2006/metadata/properties" xmlns:ns2="f11bac57-c295-4c7c-bc54-78b9b6f0756b" targetNamespace="http://schemas.microsoft.com/office/2006/metadata/properties" ma:root="true" ma:fieldsID="0d76d006fe18adf87ec8a8a8bca8c7cf" ns2:_="">
    <xsd:import namespace="f11bac57-c295-4c7c-bc54-78b9b6f0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bac57-c295-4c7c-bc54-78b9b6f075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BA9FF7-DC12-4D60-9DE6-D7A6E08BFD48}"/>
</file>

<file path=customXml/itemProps2.xml><?xml version="1.0" encoding="utf-8"?>
<ds:datastoreItem xmlns:ds="http://schemas.openxmlformats.org/officeDocument/2006/customXml" ds:itemID="{D3BE133E-840B-4285-86EF-F26D3ABC6970}"/>
</file>

<file path=customXml/itemProps3.xml><?xml version="1.0" encoding="utf-8"?>
<ds:datastoreItem xmlns:ds="http://schemas.openxmlformats.org/officeDocument/2006/customXml" ds:itemID="{38665489-EE29-459B-9A1D-A71B5C860D9C}"/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Övik Energi</Template>
  <TotalTime>28</TotalTime>
  <Words>220</Words>
  <Application>Microsoft Office PowerPoint</Application>
  <PresentationFormat>Bredbild</PresentationFormat>
  <Paragraphs>24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Encode Sans Semi Condensed Ligh</vt:lpstr>
      <vt:lpstr>Öviks Energi Tema 2</vt:lpstr>
      <vt:lpstr>Bränslets väg till energi </vt:lpstr>
      <vt:lpstr>Vad produceras i Hörneborgs-verket?</vt:lpstr>
      <vt:lpstr>Vad produceras i Hörneborgsverket? </vt:lpstr>
      <vt:lpstr>Vad eldar Övik Energi med, fossila bränslen eller biobränsle? </vt:lpstr>
      <vt:lpstr>Vad eldar Övik Energi med, fossila bränslen eller biobränsle?</vt:lpstr>
      <vt:lpstr>Hur många julgranar motsvarar det som eldas varje sekund? </vt:lpstr>
      <vt:lpstr>Hur många julgranar motsvarar det som eldas varje sekund?</vt:lpstr>
      <vt:lpstr>Vad heter en av våra turbiner?  1. Roger  X. Mattias  2. Sven-Erik </vt:lpstr>
      <vt:lpstr>Vad heter en av våra turbiner?  1. Roger  X. Mattias  2. Sven-Erik</vt:lpstr>
      <vt:lpstr>Hur många våningar är Hörneborgs-verket? </vt:lpstr>
      <vt:lpstr>Hur många våningar är Hörneborgsverket?</vt:lpstr>
      <vt:lpstr>My i filmen, vad jobbar hon med? </vt:lpstr>
      <vt:lpstr>My i filmen, vad jobbar hon med?</vt:lpstr>
      <vt:lpstr>Hur många hus värmer Hörneborgs-verket upp? </vt:lpstr>
      <vt:lpstr>Hur många hus värmer Hörneborgsverket upp?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Bränslets väg till energi</dc:title>
  <dc:creator>Helen Eriksson</dc:creator>
  <cp:keywords>Version 2-2019, typsnitt Calibri</cp:keywords>
  <cp:lastModifiedBy>Elisabet Andersson</cp:lastModifiedBy>
  <cp:revision>7</cp:revision>
  <dcterms:created xsi:type="dcterms:W3CDTF">2020-11-12T15:59:16Z</dcterms:created>
  <dcterms:modified xsi:type="dcterms:W3CDTF">2020-11-13T07:53:10Z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0x0101004840C4D6CB3C9349A5E06D7E4CE516DF</vt:lpwstr>
  </property>
</Properties>
</file>